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5" r:id="rId8"/>
    <p:sldId id="266" r:id="rId9"/>
    <p:sldId id="267" r:id="rId10"/>
    <p:sldId id="262"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Canva Sans Medium" panose="020B0604020202020204" charset="0"/>
      <p:regular r:id="rId14"/>
    </p:embeddedFont>
    <p:embeddedFont>
      <p:font typeface="DM Sans" pitchFamily="2" charset="0"/>
      <p:regular r:id="rId15"/>
      <p:bold r:id="rId16"/>
      <p:italic r:id="rId17"/>
      <p:boldItalic r:id="rId18"/>
    </p:embeddedFont>
    <p:embeddedFont>
      <p:font typeface="Montserrat Classic Bold" panose="020B0604020202020204" charset="0"/>
      <p:regular r:id="rId19"/>
    </p:embeddedFont>
    <p:embeddedFont>
      <p:font typeface="MS Reference Sans Serif" panose="020B0604030504040204" pitchFamily="34" charset="0"/>
      <p:regular r:id="rId20"/>
    </p:embeddedFont>
    <p:embeddedFont>
      <p:font typeface="Nirmala UI Semilight" panose="020B0402040204020203" pitchFamily="34" charset="0"/>
      <p:regular r:id="rId21"/>
    </p:embeddedFont>
    <p:embeddedFont>
      <p:font typeface="Oswal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236347" y="4348786"/>
            <a:ext cx="9815307" cy="5632782"/>
          </a:xfrm>
          <a:prstGeom prst="rect">
            <a:avLst/>
          </a:prstGeom>
        </p:spPr>
        <p:txBody>
          <a:bodyPr lIns="0" tIns="0" rIns="0" bIns="0" rtlCol="0" anchor="t">
            <a:spAutoFit/>
          </a:bodyPr>
          <a:lstStyle/>
          <a:p>
            <a:pPr algn="ctr">
              <a:lnSpc>
                <a:spcPts val="22684"/>
              </a:lnSpc>
            </a:pPr>
            <a:r>
              <a:rPr lang="en-US" sz="16437" spc="1610">
                <a:solidFill>
                  <a:srgbClr val="231F20"/>
                </a:solidFill>
                <a:latin typeface="Oswald Bold"/>
              </a:rPr>
              <a:t>NOSQL PROJECT</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E-COMMERCE WEBSITE</a:t>
            </a:r>
          </a:p>
        </p:txBody>
      </p:sp>
      <p:sp>
        <p:nvSpPr>
          <p:cNvPr id="11" name="TextBox 11"/>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spc="170" dirty="0">
                <a:solidFill>
                  <a:srgbClr val="231F20"/>
                </a:solidFill>
                <a:latin typeface="Montserrat Classic Bold"/>
              </a:rPr>
              <a:t>LARANA, INC.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36443" y="342900"/>
            <a:ext cx="5791200" cy="654025"/>
          </a:xfrm>
          <a:prstGeom prst="rect">
            <a:avLst/>
          </a:prstGeom>
        </p:spPr>
        <p:txBody>
          <a:bodyPr wrap="square" lIns="0" tIns="0" rIns="0" bIns="0" rtlCol="0" anchor="t">
            <a:spAutoFit/>
          </a:bodyPr>
          <a:lstStyle/>
          <a:p>
            <a:pPr algn="ctr">
              <a:lnSpc>
                <a:spcPts val="5126"/>
              </a:lnSpc>
              <a:spcBef>
                <a:spcPct val="0"/>
              </a:spcBef>
            </a:pPr>
            <a:r>
              <a:rPr lang="en-US" sz="4271" dirty="0">
                <a:solidFill>
                  <a:srgbClr val="C00000"/>
                </a:solidFill>
                <a:latin typeface="MS Reference Sans Serif" panose="020B0604030504040204" pitchFamily="34" charset="0"/>
              </a:rPr>
              <a:t>FUTURE WORK:</a:t>
            </a:r>
          </a:p>
        </p:txBody>
      </p:sp>
      <p:sp>
        <p:nvSpPr>
          <p:cNvPr id="4" name="TextBox 3">
            <a:extLst>
              <a:ext uri="{FF2B5EF4-FFF2-40B4-BE49-F238E27FC236}">
                <a16:creationId xmlns:a16="http://schemas.microsoft.com/office/drawing/2014/main" id="{18A397F6-53AA-175F-103F-B9966E291CF0}"/>
              </a:ext>
            </a:extLst>
          </p:cNvPr>
          <p:cNvSpPr txBox="1"/>
          <p:nvPr/>
        </p:nvSpPr>
        <p:spPr>
          <a:xfrm>
            <a:off x="685800" y="1714500"/>
            <a:ext cx="17297400" cy="6001643"/>
          </a:xfrm>
          <a:prstGeom prst="rect">
            <a:avLst/>
          </a:prstGeom>
          <a:noFill/>
        </p:spPr>
        <p:txBody>
          <a:bodyPr wrap="square" rtlCol="0">
            <a:spAutoFit/>
          </a:bodyPr>
          <a:lstStyle/>
          <a:p>
            <a:r>
              <a:rPr lang="en-US" sz="4800" dirty="0">
                <a:solidFill>
                  <a:srgbClr val="7030A0"/>
                </a:solidFill>
              </a:rPr>
              <a:t>So our frontend work is almost completed now only backend work is incomplete so in future our major work based on backend In which we will use node.js and express to connect our frontend to backend and enable all component which we make in frontend like log In, Sign Up, Payment and many other buttons and pages which we make</a:t>
            </a:r>
          </a:p>
          <a:p>
            <a:r>
              <a:rPr lang="en-US" sz="4800" dirty="0">
                <a:solidFill>
                  <a:srgbClr val="7030A0"/>
                </a:solidFill>
              </a:rPr>
              <a:t>Earlier and after completing this work our next goal is storing to all the data into the DATABASE for this we will use MongoDB as a DATABASE to storing the data.</a:t>
            </a:r>
            <a:endParaRPr lang="en-IN" sz="4800" dirty="0">
              <a:solidFill>
                <a:srgbClr val="7030A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892464" y="2982064"/>
            <a:ext cx="1276108" cy="4735450"/>
            <a:chOff x="0" y="0"/>
            <a:chExt cx="336094" cy="1247197"/>
          </a:xfrm>
        </p:grpSpPr>
        <p:sp>
          <p:nvSpPr>
            <p:cNvPr id="4" name="Freeform 4"/>
            <p:cNvSpPr/>
            <p:nvPr/>
          </p:nvSpPr>
          <p:spPr>
            <a:xfrm>
              <a:off x="0" y="0"/>
              <a:ext cx="336094" cy="1247197"/>
            </a:xfrm>
            <a:custGeom>
              <a:avLst/>
              <a:gdLst/>
              <a:ahLst/>
              <a:cxnLst/>
              <a:rect l="l" t="t" r="r" b="b"/>
              <a:pathLst>
                <a:path w="336094" h="1247197">
                  <a:moveTo>
                    <a:pt x="0" y="0"/>
                  </a:moveTo>
                  <a:lnTo>
                    <a:pt x="336094" y="0"/>
                  </a:lnTo>
                  <a:lnTo>
                    <a:pt x="336094" y="1247197"/>
                  </a:lnTo>
                  <a:lnTo>
                    <a:pt x="0" y="1247197"/>
                  </a:lnTo>
                  <a:close/>
                </a:path>
              </a:pathLst>
            </a:custGeom>
            <a:solidFill>
              <a:srgbClr val="CCCCCC"/>
            </a:solidFill>
          </p:spPr>
        </p:sp>
        <p:sp>
          <p:nvSpPr>
            <p:cNvPr id="5" name="TextBox 5"/>
            <p:cNvSpPr txBox="1"/>
            <p:nvPr/>
          </p:nvSpPr>
          <p:spPr>
            <a:xfrm>
              <a:off x="0" y="-19050"/>
              <a:ext cx="336094" cy="1266247"/>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575624"/>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Montserrat Classic Bold" panose="020B0604020202020204" charset="0"/>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MS Mincho" panose="02020609040205080304" pitchFamily="49" charset="-128"/>
                <a:ea typeface="MS Mincho" panose="02020609040205080304" pitchFamily="49" charset="-128"/>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MS Mincho" panose="02020609040205080304" pitchFamily="49" charset="-128"/>
                <a:ea typeface="MS Mincho" panose="02020609040205080304" pitchFamily="49" charset="-128"/>
              </a:rPr>
              <a:t>02</a:t>
            </a:r>
          </a:p>
        </p:txBody>
      </p:sp>
      <p:sp>
        <p:nvSpPr>
          <p:cNvPr id="10" name="TextBox 10"/>
          <p:cNvSpPr txBox="1"/>
          <p:nvPr/>
        </p:nvSpPr>
        <p:spPr>
          <a:xfrm>
            <a:off x="5231353" y="482240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MS Mincho" panose="02020609040205080304" pitchFamily="49" charset="-128"/>
                <a:ea typeface="MS Mincho" panose="02020609040205080304" pitchFamily="49" charset="-128"/>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rPr>
              <a:t>05</a:t>
            </a:r>
          </a:p>
        </p:txBody>
      </p:sp>
      <p:sp>
        <p:nvSpPr>
          <p:cNvPr id="13" name="TextBox 13"/>
          <p:cNvSpPr txBox="1"/>
          <p:nvPr/>
        </p:nvSpPr>
        <p:spPr>
          <a:xfrm>
            <a:off x="6592645" y="3314700"/>
            <a:ext cx="5790503" cy="418548"/>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ABOUT PROJECT</a:t>
            </a:r>
          </a:p>
        </p:txBody>
      </p:sp>
      <p:sp>
        <p:nvSpPr>
          <p:cNvPr id="14" name="TextBox 14"/>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OUR TEAM</a:t>
            </a:r>
          </a:p>
        </p:txBody>
      </p:sp>
      <p:sp>
        <p:nvSpPr>
          <p:cNvPr id="15" name="TextBox 15"/>
          <p:cNvSpPr txBox="1"/>
          <p:nvPr/>
        </p:nvSpPr>
        <p:spPr>
          <a:xfrm>
            <a:off x="6607430" y="6631686"/>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FUTURE WORK</a:t>
            </a:r>
          </a:p>
        </p:txBody>
      </p:sp>
      <p:sp>
        <p:nvSpPr>
          <p:cNvPr id="16" name="TextBox 16"/>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OUR SERVICES</a:t>
            </a:r>
          </a:p>
        </p:txBody>
      </p:sp>
      <p:sp>
        <p:nvSpPr>
          <p:cNvPr id="17" name="TextBox 17"/>
          <p:cNvSpPr txBox="1"/>
          <p:nvPr/>
        </p:nvSpPr>
        <p:spPr>
          <a:xfrm>
            <a:off x="6607430" y="493124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WORKFLOW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1727059" y="947963"/>
            <a:ext cx="4879892" cy="2257842"/>
          </a:xfrm>
          <a:prstGeom prst="rect">
            <a:avLst/>
          </a:prstGeom>
        </p:spPr>
        <p:txBody>
          <a:bodyPr lIns="0" tIns="0" rIns="0" bIns="0" rtlCol="0" anchor="t">
            <a:spAutoFit/>
          </a:bodyPr>
          <a:lstStyle/>
          <a:p>
            <a:pPr>
              <a:lnSpc>
                <a:spcPts val="9062"/>
              </a:lnSpc>
            </a:pPr>
            <a:r>
              <a:rPr lang="en-US" sz="6567" spc="643" dirty="0">
                <a:solidFill>
                  <a:srgbClr val="231F20"/>
                </a:solidFill>
                <a:latin typeface="MS Gothic" panose="020B0609070205080204" pitchFamily="49" charset="-128"/>
                <a:ea typeface="MS Gothic" panose="020B0609070205080204" pitchFamily="49" charset="-128"/>
              </a:rPr>
              <a:t>ABOUT PROJECT</a:t>
            </a: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70710" y="3364822"/>
            <a:ext cx="17258714" cy="4361624"/>
          </a:xfrm>
          <a:prstGeom prst="rect">
            <a:avLst/>
          </a:prstGeom>
        </p:spPr>
        <p:txBody>
          <a:bodyPr lIns="0" tIns="0" rIns="0" bIns="0" rtlCol="0" anchor="t">
            <a:spAutoFit/>
          </a:bodyPr>
          <a:lstStyle/>
          <a:p>
            <a:pPr algn="ctr">
              <a:lnSpc>
                <a:spcPts val="3889"/>
              </a:lnSpc>
            </a:pPr>
            <a:r>
              <a:rPr lang="en-US" sz="2778" dirty="0">
                <a:solidFill>
                  <a:srgbClr val="231F20"/>
                </a:solidFill>
                <a:latin typeface="Canva Sans Bold"/>
              </a:rPr>
              <a:t>Our e-commerce website project revolutionizes the online shopping experience by leveraging the power of NoSQL, specifically MongoDB, to offer seamless functionality and scalability. With a user-centric approach, our platform caters to both buyers and sellers, empowering users with the freedom to choose their role upon login. Whether one seeks to purchase or sell products, our intuitive interface ensures a smooth journey. Through MongoDB's flexible document model, we efficiently manage product listings, user profiles, and transactional data, ensuring high performance and adaptability to evolving business needs. By harnessing the strengths of NoSQL, our platform delivers a dynamic and responsive marketplace that fosters growth for businesses and enhances the shopping experience for consumers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73283" y="556493"/>
            <a:ext cx="10046073" cy="1923604"/>
          </a:xfrm>
          <a:prstGeom prst="rect">
            <a:avLst/>
          </a:prstGeom>
        </p:spPr>
        <p:txBody>
          <a:bodyPr lIns="0" tIns="0" rIns="0" bIns="0" rtlCol="0" anchor="t">
            <a:spAutoFit/>
          </a:bodyPr>
          <a:lstStyle/>
          <a:p>
            <a:pPr algn="ctr">
              <a:lnSpc>
                <a:spcPts val="7504"/>
              </a:lnSpc>
              <a:spcBef>
                <a:spcPct val="0"/>
              </a:spcBef>
            </a:pPr>
            <a:r>
              <a:rPr lang="en-US" sz="6253" dirty="0">
                <a:solidFill>
                  <a:srgbClr val="000000"/>
                </a:solidFill>
                <a:latin typeface="Montserrat Classic Bold" panose="020B0604020202020204" charset="0"/>
              </a:rPr>
              <a:t>OUR  TEAM: COOL AS CODE</a:t>
            </a:r>
          </a:p>
        </p:txBody>
      </p:sp>
      <p:sp>
        <p:nvSpPr>
          <p:cNvPr id="3" name="TextBox 3"/>
          <p:cNvSpPr txBox="1"/>
          <p:nvPr/>
        </p:nvSpPr>
        <p:spPr>
          <a:xfrm>
            <a:off x="1635880" y="4164642"/>
            <a:ext cx="7920877" cy="2626425"/>
          </a:xfrm>
          <a:prstGeom prst="rect">
            <a:avLst/>
          </a:prstGeom>
        </p:spPr>
        <p:txBody>
          <a:bodyPr wrap="square" lIns="0" tIns="0" rIns="0" bIns="0" rtlCol="0" anchor="t">
            <a:spAutoFit/>
          </a:bodyPr>
          <a:lstStyle/>
          <a:p>
            <a:pPr algn="ctr">
              <a:lnSpc>
                <a:spcPts val="5197"/>
              </a:lnSpc>
            </a:pPr>
            <a:r>
              <a:rPr lang="en-US" sz="433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SUNIL KUMAR(22BCS244)</a:t>
            </a:r>
          </a:p>
          <a:p>
            <a:pPr algn="ctr">
              <a:lnSpc>
                <a:spcPts val="5197"/>
              </a:lnSpc>
            </a:pPr>
            <a:r>
              <a:rPr lang="en-US" sz="433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RAJKUMAR BAIRWA(22BCS204)</a:t>
            </a:r>
          </a:p>
          <a:p>
            <a:pPr algn="ctr">
              <a:lnSpc>
                <a:spcPts val="5197"/>
              </a:lnSpc>
              <a:spcBef>
                <a:spcPct val="0"/>
              </a:spcBef>
            </a:pPr>
            <a:r>
              <a:rPr lang="en-US" sz="4331" dirty="0">
                <a:solidFill>
                  <a:srgbClr val="000000"/>
                </a:solidFill>
                <a:latin typeface="Nirmala UI Semilight" panose="020B0402040204020203" pitchFamily="34" charset="0"/>
                <a:ea typeface="Nirmala UI Semilight" panose="020B0402040204020203" pitchFamily="34" charset="0"/>
                <a:cs typeface="Nirmala UI Semilight" panose="020B0402040204020203" pitchFamily="34" charset="0"/>
              </a:rPr>
              <a:t>SOURABH MALHOTRA(22BCS236)</a:t>
            </a:r>
          </a:p>
        </p:txBody>
      </p:sp>
      <p:sp>
        <p:nvSpPr>
          <p:cNvPr id="4" name="Freeform 4"/>
          <p:cNvSpPr/>
          <p:nvPr/>
        </p:nvSpPr>
        <p:spPr>
          <a:xfrm>
            <a:off x="11309164" y="0"/>
            <a:ext cx="6978836" cy="10287000"/>
          </a:xfrm>
          <a:custGeom>
            <a:avLst/>
            <a:gdLst/>
            <a:ahLst/>
            <a:cxnLst/>
            <a:rect l="l" t="t" r="r" b="b"/>
            <a:pathLst>
              <a:path w="6978836" h="10287000">
                <a:moveTo>
                  <a:pt x="0" y="0"/>
                </a:moveTo>
                <a:lnTo>
                  <a:pt x="6978836" y="0"/>
                </a:lnTo>
                <a:lnTo>
                  <a:pt x="6978836" y="10287000"/>
                </a:lnTo>
                <a:lnTo>
                  <a:pt x="0" y="10287000"/>
                </a:lnTo>
                <a:lnTo>
                  <a:pt x="0" y="0"/>
                </a:lnTo>
                <a:close/>
              </a:path>
            </a:pathLst>
          </a:custGeom>
          <a:blipFill>
            <a:blip r:embed="rId2"/>
            <a:stretch>
              <a:fillRect l="-42054" r="-79050"/>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AutoShape 2"/>
          <p:cNvSpPr/>
          <p:nvPr/>
        </p:nvSpPr>
        <p:spPr>
          <a:xfrm>
            <a:off x="466912" y="1943100"/>
            <a:ext cx="5554617" cy="0"/>
          </a:xfrm>
          <a:prstGeom prst="line">
            <a:avLst/>
          </a:prstGeom>
          <a:ln w="38100" cap="flat">
            <a:solidFill>
              <a:srgbClr val="000000"/>
            </a:solidFill>
            <a:prstDash val="solid"/>
            <a:headEnd type="none" w="sm" len="sm"/>
            <a:tailEnd type="arrow" w="med" len="sm"/>
          </a:ln>
        </p:spPr>
      </p:sp>
      <p:sp>
        <p:nvSpPr>
          <p:cNvPr id="3" name="TextBox 3"/>
          <p:cNvSpPr txBox="1"/>
          <p:nvPr/>
        </p:nvSpPr>
        <p:spPr>
          <a:xfrm>
            <a:off x="323611" y="502346"/>
            <a:ext cx="4705589" cy="1064394"/>
          </a:xfrm>
          <a:prstGeom prst="rect">
            <a:avLst/>
          </a:prstGeom>
        </p:spPr>
        <p:txBody>
          <a:bodyPr wrap="square" lIns="0" tIns="0" rIns="0" bIns="0" rtlCol="0" anchor="t">
            <a:spAutoFit/>
          </a:bodyPr>
          <a:lstStyle/>
          <a:p>
            <a:pPr algn="ctr">
              <a:lnSpc>
                <a:spcPts val="8331"/>
              </a:lnSpc>
              <a:spcBef>
                <a:spcPct val="0"/>
              </a:spcBef>
            </a:pPr>
            <a:r>
              <a:rPr lang="en-US" sz="6942" dirty="0">
                <a:solidFill>
                  <a:srgbClr val="000000"/>
                </a:solidFill>
                <a:latin typeface="MS Mincho" panose="02020609040205080304" pitchFamily="49" charset="-128"/>
                <a:ea typeface="MS Mincho" panose="02020609040205080304" pitchFamily="49" charset="-128"/>
              </a:rPr>
              <a:t>WORKFLOW:</a:t>
            </a:r>
          </a:p>
        </p:txBody>
      </p:sp>
      <p:sp>
        <p:nvSpPr>
          <p:cNvPr id="4" name="TextBox 4"/>
          <p:cNvSpPr txBox="1"/>
          <p:nvPr/>
        </p:nvSpPr>
        <p:spPr>
          <a:xfrm>
            <a:off x="689629" y="3242561"/>
            <a:ext cx="6092433" cy="1151092"/>
          </a:xfrm>
          <a:prstGeom prst="rect">
            <a:avLst/>
          </a:prstGeom>
        </p:spPr>
        <p:txBody>
          <a:bodyPr lIns="0" tIns="0" rIns="0" bIns="0" rtlCol="0" anchor="t">
            <a:spAutoFit/>
          </a:bodyPr>
          <a:lstStyle/>
          <a:p>
            <a:pPr algn="ctr">
              <a:lnSpc>
                <a:spcPts val="4634"/>
              </a:lnSpc>
            </a:pPr>
            <a:r>
              <a:rPr lang="en-US" sz="3310">
                <a:solidFill>
                  <a:srgbClr val="000000"/>
                </a:solidFill>
                <a:latin typeface="Canva Sans"/>
              </a:rPr>
              <a:t>for frontend we use React .js</a:t>
            </a:r>
          </a:p>
          <a:p>
            <a:pPr algn="ctr">
              <a:lnSpc>
                <a:spcPts val="4634"/>
              </a:lnSpc>
            </a:pPr>
            <a:r>
              <a:rPr lang="en-US" sz="3310">
                <a:solidFill>
                  <a:srgbClr val="000000"/>
                </a:solidFill>
                <a:latin typeface="Canva Sans"/>
              </a:rPr>
              <a:t>we develop a homepage </a:t>
            </a:r>
          </a:p>
        </p:txBody>
      </p:sp>
      <p:sp>
        <p:nvSpPr>
          <p:cNvPr id="5" name="TextBox 5"/>
          <p:cNvSpPr txBox="1"/>
          <p:nvPr/>
        </p:nvSpPr>
        <p:spPr>
          <a:xfrm>
            <a:off x="3858120" y="4744640"/>
            <a:ext cx="9525" cy="657225"/>
          </a:xfrm>
          <a:prstGeom prst="rect">
            <a:avLst/>
          </a:prstGeom>
        </p:spPr>
        <p:txBody>
          <a:bodyPr lIns="0" tIns="0" rIns="0" bIns="0" rtlCol="0" anchor="t">
            <a:spAutoFit/>
          </a:bodyPr>
          <a:lstStyle/>
          <a:p>
            <a:pPr algn="ctr">
              <a:lnSpc>
                <a:spcPts val="5126"/>
              </a:lnSpc>
              <a:spcBef>
                <a:spcPct val="0"/>
              </a:spcBef>
            </a:pPr>
            <a:endParaRPr/>
          </a:p>
        </p:txBody>
      </p:sp>
      <p:sp>
        <p:nvSpPr>
          <p:cNvPr id="6" name="TextBox 6"/>
          <p:cNvSpPr txBox="1"/>
          <p:nvPr/>
        </p:nvSpPr>
        <p:spPr>
          <a:xfrm>
            <a:off x="600735" y="5776127"/>
            <a:ext cx="3755469" cy="1809822"/>
          </a:xfrm>
          <a:prstGeom prst="rect">
            <a:avLst/>
          </a:prstGeom>
        </p:spPr>
        <p:txBody>
          <a:bodyPr lIns="0" tIns="0" rIns="0" bIns="0" rtlCol="0" anchor="t">
            <a:spAutoFit/>
          </a:bodyPr>
          <a:lstStyle/>
          <a:p>
            <a:pPr algn="ctr">
              <a:lnSpc>
                <a:spcPts val="7274"/>
              </a:lnSpc>
            </a:pPr>
            <a:r>
              <a:rPr lang="en-US" sz="5196" dirty="0">
                <a:solidFill>
                  <a:srgbClr val="000000"/>
                </a:solidFill>
                <a:latin typeface="Canva Sans Bold"/>
              </a:rPr>
              <a:t>Backend:</a:t>
            </a:r>
          </a:p>
          <a:p>
            <a:pPr algn="ctr">
              <a:lnSpc>
                <a:spcPts val="7274"/>
              </a:lnSpc>
            </a:pPr>
            <a:r>
              <a:rPr lang="en-US" sz="5196" dirty="0">
                <a:solidFill>
                  <a:srgbClr val="000000"/>
                </a:solidFill>
                <a:latin typeface="Canva Sans Bold"/>
              </a:rPr>
              <a:t>  </a:t>
            </a:r>
          </a:p>
        </p:txBody>
      </p:sp>
      <p:sp>
        <p:nvSpPr>
          <p:cNvPr id="7" name="TextBox 7"/>
          <p:cNvSpPr txBox="1"/>
          <p:nvPr/>
        </p:nvSpPr>
        <p:spPr>
          <a:xfrm>
            <a:off x="689629" y="2243150"/>
            <a:ext cx="3178016"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Bold"/>
              </a:rPr>
              <a:t>Frontend:</a:t>
            </a:r>
          </a:p>
        </p:txBody>
      </p:sp>
      <p:sp>
        <p:nvSpPr>
          <p:cNvPr id="8" name="TextBox 8"/>
          <p:cNvSpPr txBox="1"/>
          <p:nvPr/>
        </p:nvSpPr>
        <p:spPr>
          <a:xfrm>
            <a:off x="-49914" y="7106911"/>
            <a:ext cx="18337913" cy="967701"/>
          </a:xfrm>
          <a:prstGeom prst="rect">
            <a:avLst/>
          </a:prstGeom>
        </p:spPr>
        <p:txBody>
          <a:bodyPr wrap="square" lIns="0" tIns="0" rIns="0" bIns="0" rtlCol="0" anchor="t">
            <a:spAutoFit/>
          </a:bodyPr>
          <a:lstStyle/>
          <a:p>
            <a:pPr algn="ctr">
              <a:lnSpc>
                <a:spcPts val="3909"/>
              </a:lnSpc>
            </a:pPr>
            <a:r>
              <a:rPr lang="en-US" sz="2792" dirty="0">
                <a:solidFill>
                  <a:srgbClr val="000000"/>
                </a:solidFill>
                <a:latin typeface="Canva Sans"/>
              </a:rPr>
              <a:t>For backend development we use Node.js for connect to backend to frontend and storing the     data of user as buyer or seller into the database for the storing the data we use </a:t>
            </a:r>
            <a:r>
              <a:rPr lang="en-US" sz="2792" dirty="0" err="1">
                <a:solidFill>
                  <a:srgbClr val="000000"/>
                </a:solidFill>
                <a:latin typeface="Canva Sans"/>
              </a:rPr>
              <a:t>mongoDB</a:t>
            </a:r>
            <a:r>
              <a:rPr lang="en-US" sz="2792" dirty="0">
                <a:solidFill>
                  <a:srgbClr val="000000"/>
                </a:solidFill>
                <a:latin typeface="Canva Sa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99377" y="695325"/>
            <a:ext cx="3591623" cy="657225"/>
          </a:xfrm>
          <a:prstGeom prst="rect">
            <a:avLst/>
          </a:prstGeom>
        </p:spPr>
        <p:txBody>
          <a:bodyPr wrap="square" lIns="0" tIns="0" rIns="0" bIns="0" rtlCol="0" anchor="t">
            <a:spAutoFit/>
          </a:bodyPr>
          <a:lstStyle/>
          <a:p>
            <a:pPr algn="ctr">
              <a:lnSpc>
                <a:spcPts val="5126"/>
              </a:lnSpc>
              <a:spcBef>
                <a:spcPct val="0"/>
              </a:spcBef>
            </a:pPr>
            <a:r>
              <a:rPr lang="en-US" sz="4271" dirty="0">
                <a:solidFill>
                  <a:srgbClr val="000000"/>
                </a:solidFill>
                <a:latin typeface="MS PGothic" panose="020B0600070205080204" pitchFamily="34" charset="-128"/>
                <a:ea typeface="MS PGothic" panose="020B0600070205080204" pitchFamily="34" charset="-128"/>
              </a:rPr>
              <a:t>OUR SERVICE:</a:t>
            </a:r>
          </a:p>
        </p:txBody>
      </p:sp>
      <p:sp>
        <p:nvSpPr>
          <p:cNvPr id="3" name="TextBox 3"/>
          <p:cNvSpPr txBox="1"/>
          <p:nvPr/>
        </p:nvSpPr>
        <p:spPr>
          <a:xfrm>
            <a:off x="0" y="1593574"/>
            <a:ext cx="18288000" cy="7518239"/>
          </a:xfrm>
          <a:prstGeom prst="rect">
            <a:avLst/>
          </a:prstGeom>
        </p:spPr>
        <p:txBody>
          <a:bodyPr lIns="0" tIns="0" rIns="0" bIns="0" rtlCol="0" anchor="t">
            <a:spAutoFit/>
          </a:bodyPr>
          <a:lstStyle/>
          <a:p>
            <a:pPr marL="484300" lvl="1" indent="-242150" algn="ctr">
              <a:lnSpc>
                <a:spcPts val="3140"/>
              </a:lnSpc>
              <a:buFont typeface="Arial"/>
              <a:buChar char="•"/>
            </a:pPr>
            <a:r>
              <a:rPr lang="en-US" sz="2243" dirty="0">
                <a:solidFill>
                  <a:srgbClr val="000000"/>
                </a:solidFill>
                <a:latin typeface="Canva Sans Medium"/>
              </a:rPr>
              <a:t>At our platform, we pride ourselves on offering a comprehensive range of services to enhance your online shopping experience. With a focus on user satisfaction and convenience, we strive to provide a seamless platform for both buyers and sellers. Here's what you can expect from our services:</a:t>
            </a:r>
          </a:p>
          <a:p>
            <a:pPr marL="484300" lvl="1" indent="-242150" algn="ctr">
              <a:lnSpc>
                <a:spcPts val="3140"/>
              </a:lnSpc>
              <a:buFont typeface="Arial"/>
              <a:buChar char="•"/>
            </a:pPr>
            <a:r>
              <a:rPr lang="en-US" sz="2243" dirty="0">
                <a:solidFill>
                  <a:srgbClr val="000000"/>
                </a:solidFill>
                <a:latin typeface="Canva Sans Bold"/>
              </a:rPr>
              <a:t>Buy and Review Products</a:t>
            </a:r>
            <a:r>
              <a:rPr lang="en-US" sz="2243" dirty="0">
                <a:solidFill>
                  <a:srgbClr val="000000"/>
                </a:solidFill>
                <a:latin typeface="Canva Sans Medium"/>
              </a:rPr>
              <a:t>: Browse through a diverse selection of products, purchase items, and share your feedback through product reviews.</a:t>
            </a:r>
          </a:p>
          <a:p>
            <a:pPr marL="484300" lvl="1" indent="-242150" algn="ctr">
              <a:lnSpc>
                <a:spcPts val="3140"/>
              </a:lnSpc>
              <a:buFont typeface="Arial"/>
              <a:buChar char="•"/>
            </a:pPr>
            <a:r>
              <a:rPr lang="en-US" sz="2243" dirty="0">
                <a:solidFill>
                  <a:srgbClr val="000000"/>
                </a:solidFill>
                <a:latin typeface="Canva Sans Bold"/>
              </a:rPr>
              <a:t>Sell Your Products</a:t>
            </a:r>
            <a:r>
              <a:rPr lang="en-US" sz="2243" dirty="0">
                <a:solidFill>
                  <a:srgbClr val="000000"/>
                </a:solidFill>
                <a:latin typeface="Canva Sans Medium"/>
              </a:rPr>
              <a:t>: Easily list your products for sale and reach a wide audience of potential buyers</a:t>
            </a:r>
          </a:p>
          <a:p>
            <a:pPr marL="484300" lvl="1" indent="-242150" algn="ctr">
              <a:lnSpc>
                <a:spcPts val="3140"/>
              </a:lnSpc>
              <a:buFont typeface="Arial"/>
              <a:buChar char="•"/>
            </a:pPr>
            <a:r>
              <a:rPr lang="en-US" sz="2243" dirty="0">
                <a:solidFill>
                  <a:srgbClr val="000000"/>
                </a:solidFill>
                <a:latin typeface="Canva Sans Bold"/>
              </a:rPr>
              <a:t>Best Selling Items</a:t>
            </a:r>
            <a:r>
              <a:rPr lang="en-US" sz="2243" dirty="0">
                <a:solidFill>
                  <a:srgbClr val="000000"/>
                </a:solidFill>
                <a:latin typeface="Canva Sans Medium"/>
              </a:rPr>
              <a:t>: Discover the hottest products with our curated list of best-selling items.</a:t>
            </a:r>
          </a:p>
          <a:p>
            <a:pPr marL="484300" lvl="1" indent="-242150" algn="ctr">
              <a:lnSpc>
                <a:spcPts val="3140"/>
              </a:lnSpc>
              <a:buFont typeface="Arial"/>
              <a:buChar char="•"/>
            </a:pPr>
            <a:r>
              <a:rPr lang="en-US" sz="2243" dirty="0">
                <a:solidFill>
                  <a:srgbClr val="000000"/>
                </a:solidFill>
                <a:latin typeface="Canva Sans Bold"/>
              </a:rPr>
              <a:t>Search Functionality</a:t>
            </a:r>
            <a:r>
              <a:rPr lang="en-US" sz="2243" dirty="0">
                <a:solidFill>
                  <a:srgbClr val="000000"/>
                </a:solidFill>
                <a:latin typeface="Canva Sans Medium"/>
              </a:rPr>
              <a:t>: Effortlessly find what you're looking for with our intuitive search feature.</a:t>
            </a:r>
          </a:p>
          <a:p>
            <a:pPr marL="484300" lvl="1" indent="-242150" algn="ctr">
              <a:lnSpc>
                <a:spcPts val="3140"/>
              </a:lnSpc>
              <a:buFont typeface="Arial"/>
              <a:buChar char="•"/>
            </a:pPr>
            <a:r>
              <a:rPr lang="en-US" sz="2243" dirty="0">
                <a:solidFill>
                  <a:srgbClr val="000000"/>
                </a:solidFill>
                <a:latin typeface="Canva Sans Bold"/>
              </a:rPr>
              <a:t>Special Events and Discounts</a:t>
            </a:r>
            <a:r>
              <a:rPr lang="en-US" sz="2243" dirty="0">
                <a:solidFill>
                  <a:srgbClr val="000000"/>
                </a:solidFill>
                <a:latin typeface="Canva Sans Medium"/>
              </a:rPr>
              <a:t>: Stay updated on exclusive discounts and special events to make the most of your shopping experience.</a:t>
            </a:r>
          </a:p>
          <a:p>
            <a:pPr marL="484300" lvl="1" indent="-242150" algn="ctr">
              <a:lnSpc>
                <a:spcPts val="3140"/>
              </a:lnSpc>
              <a:buFont typeface="Arial"/>
              <a:buChar char="•"/>
            </a:pPr>
            <a:r>
              <a:rPr lang="en-US" sz="2243" dirty="0">
                <a:solidFill>
                  <a:srgbClr val="000000"/>
                </a:solidFill>
                <a:latin typeface="Canva Sans Bold"/>
              </a:rPr>
              <a:t>Product Categories</a:t>
            </a:r>
            <a:r>
              <a:rPr lang="en-US" sz="2243" dirty="0">
                <a:solidFill>
                  <a:srgbClr val="000000"/>
                </a:solidFill>
                <a:latin typeface="Canva Sans Medium"/>
              </a:rPr>
              <a:t>: Streamline your search by exploring our organized product categories.</a:t>
            </a:r>
          </a:p>
          <a:p>
            <a:pPr marL="484300" lvl="1" indent="-242150" algn="ctr">
              <a:lnSpc>
                <a:spcPts val="3140"/>
              </a:lnSpc>
              <a:buFont typeface="Arial"/>
              <a:buChar char="•"/>
            </a:pPr>
            <a:r>
              <a:rPr lang="en-US" sz="2243" dirty="0">
                <a:solidFill>
                  <a:srgbClr val="000000"/>
                </a:solidFill>
                <a:latin typeface="Canva Sans Bold"/>
              </a:rPr>
              <a:t>Favorites and Cart</a:t>
            </a:r>
            <a:r>
              <a:rPr lang="en-US" sz="2243" dirty="0">
                <a:solidFill>
                  <a:srgbClr val="000000"/>
                </a:solidFill>
                <a:latin typeface="Canva Sans Medium"/>
              </a:rPr>
              <a:t>: Save your favorite items for later and conveniently manage your shopping cart.</a:t>
            </a:r>
          </a:p>
          <a:p>
            <a:pPr marL="484300" lvl="1" indent="-242150" algn="ctr">
              <a:lnSpc>
                <a:spcPts val="3140"/>
              </a:lnSpc>
              <a:buFont typeface="Arial"/>
              <a:buChar char="•"/>
            </a:pPr>
            <a:r>
              <a:rPr lang="en-US" sz="2243" dirty="0">
                <a:solidFill>
                  <a:srgbClr val="000000"/>
                </a:solidFill>
                <a:latin typeface="Canva Sans Bold"/>
              </a:rPr>
              <a:t>Free Shipping</a:t>
            </a:r>
            <a:r>
              <a:rPr lang="en-US" sz="2243" dirty="0">
                <a:solidFill>
                  <a:srgbClr val="000000"/>
                </a:solidFill>
                <a:latin typeface="Canva Sans Medium"/>
              </a:rPr>
              <a:t>: Enjoy free shipping on orders above a certain price threshold.</a:t>
            </a:r>
          </a:p>
          <a:p>
            <a:pPr marL="484300" lvl="1" indent="-242150" algn="ctr">
              <a:lnSpc>
                <a:spcPts val="3140"/>
              </a:lnSpc>
              <a:buFont typeface="Arial"/>
              <a:buChar char="•"/>
            </a:pPr>
            <a:r>
              <a:rPr lang="en-US" sz="2243" dirty="0">
                <a:solidFill>
                  <a:srgbClr val="000000"/>
                </a:solidFill>
                <a:latin typeface="Canva Sans Bold"/>
              </a:rPr>
              <a:t>Daily Offers</a:t>
            </a:r>
            <a:r>
              <a:rPr lang="en-US" sz="2243" dirty="0">
                <a:solidFill>
                  <a:srgbClr val="000000"/>
                </a:solidFill>
                <a:latin typeface="Canva Sans Medium"/>
              </a:rPr>
              <a:t>: Take advantage of daily offers and deals on a variety of products.</a:t>
            </a:r>
          </a:p>
          <a:p>
            <a:pPr marL="484300" lvl="1" indent="-242150" algn="ctr">
              <a:lnSpc>
                <a:spcPts val="3140"/>
              </a:lnSpc>
              <a:buFont typeface="Arial"/>
              <a:buChar char="•"/>
            </a:pPr>
            <a:r>
              <a:rPr lang="en-US" sz="2243" dirty="0">
                <a:solidFill>
                  <a:srgbClr val="000000"/>
                </a:solidFill>
                <a:latin typeface="Canva Sans Bold"/>
              </a:rPr>
              <a:t>Subscription Service</a:t>
            </a:r>
            <a:r>
              <a:rPr lang="en-US" sz="2243" dirty="0">
                <a:solidFill>
                  <a:srgbClr val="000000"/>
                </a:solidFill>
                <a:latin typeface="Canva Sans Medium"/>
              </a:rPr>
              <a:t>: Subscribe to our newsletter to receive updates on news, events, and exclusive offers.</a:t>
            </a:r>
          </a:p>
          <a:p>
            <a:pPr marL="484300" lvl="1" indent="-242150" algn="ctr">
              <a:lnSpc>
                <a:spcPts val="3140"/>
              </a:lnSpc>
              <a:buFont typeface="Arial"/>
              <a:buChar char="•"/>
            </a:pPr>
            <a:r>
              <a:rPr lang="en-US" sz="2243" dirty="0">
                <a:solidFill>
                  <a:srgbClr val="000000"/>
                </a:solidFill>
                <a:latin typeface="Canva Sans Bold"/>
              </a:rPr>
              <a:t>Customer Support</a:t>
            </a:r>
            <a:r>
              <a:rPr lang="en-US" sz="2243" dirty="0">
                <a:solidFill>
                  <a:srgbClr val="000000"/>
                </a:solidFill>
                <a:latin typeface="Canva Sans Medium"/>
              </a:rPr>
              <a:t>: Reach out to our dedicated customer support team for assistance, whether it's regarding reviews, shipping, or any other queries.</a:t>
            </a:r>
          </a:p>
          <a:p>
            <a:pPr marL="484300" lvl="1" indent="-242150" algn="ctr">
              <a:lnSpc>
                <a:spcPts val="3140"/>
              </a:lnSpc>
              <a:buFont typeface="Arial"/>
              <a:buChar char="•"/>
            </a:pPr>
            <a:r>
              <a:rPr lang="en-US" sz="2243" dirty="0">
                <a:solidFill>
                  <a:srgbClr val="000000"/>
                </a:solidFill>
                <a:latin typeface="Canva Sans Bold"/>
              </a:rPr>
              <a:t>Payment Options</a:t>
            </a:r>
            <a:r>
              <a:rPr lang="en-US" sz="2243" dirty="0">
                <a:solidFill>
                  <a:srgbClr val="000000"/>
                </a:solidFill>
                <a:latin typeface="Canva Sans Medium"/>
              </a:rPr>
              <a:t>: We support various payment methods including PayPal, Visa, Mastercard, and Stripe for secure transactions.</a:t>
            </a:r>
          </a:p>
          <a:p>
            <a:pPr marL="484300" lvl="1" indent="-242150" algn="ctr">
              <a:lnSpc>
                <a:spcPts val="3140"/>
              </a:lnSpc>
              <a:buFont typeface="Arial"/>
              <a:buChar char="•"/>
            </a:pPr>
            <a:endParaRPr lang="en-US" sz="2243" dirty="0">
              <a:solidFill>
                <a:srgbClr val="000000"/>
              </a:solidFill>
              <a:latin typeface="Canva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122E-578F-937D-F64B-3FA2164A7188}"/>
              </a:ext>
            </a:extLst>
          </p:cNvPr>
          <p:cNvSpPr>
            <a:spLocks noGrp="1"/>
          </p:cNvSpPr>
          <p:nvPr>
            <p:ph type="title"/>
          </p:nvPr>
        </p:nvSpPr>
        <p:spPr/>
        <p:txBody>
          <a:bodyPr/>
          <a:lstStyle/>
          <a:p>
            <a:r>
              <a:rPr lang="en-US" dirty="0">
                <a:solidFill>
                  <a:srgbClr val="FF0000"/>
                </a:solidFill>
              </a:rPr>
              <a:t>Home Page:</a:t>
            </a:r>
            <a:endParaRPr lang="en-IN" dirty="0">
              <a:solidFill>
                <a:srgbClr val="FF0000"/>
              </a:solidFill>
            </a:endParaRPr>
          </a:p>
        </p:txBody>
      </p:sp>
      <p:pic>
        <p:nvPicPr>
          <p:cNvPr id="5" name="Content Placeholder 4">
            <a:extLst>
              <a:ext uri="{FF2B5EF4-FFF2-40B4-BE49-F238E27FC236}">
                <a16:creationId xmlns:a16="http://schemas.microsoft.com/office/drawing/2014/main" id="{3A5737BA-E776-C916-5E00-3622C817F416}"/>
              </a:ext>
            </a:extLst>
          </p:cNvPr>
          <p:cNvPicPr>
            <a:picLocks noGrp="1" noChangeAspect="1"/>
          </p:cNvPicPr>
          <p:nvPr>
            <p:ph idx="1"/>
          </p:nvPr>
        </p:nvPicPr>
        <p:blipFill>
          <a:blip r:embed="rId2"/>
          <a:stretch>
            <a:fillRect/>
          </a:stretch>
        </p:blipFill>
        <p:spPr>
          <a:xfrm>
            <a:off x="457200" y="1542753"/>
            <a:ext cx="17068800" cy="8434822"/>
          </a:xfrm>
        </p:spPr>
      </p:pic>
    </p:spTree>
    <p:extLst>
      <p:ext uri="{BB962C8B-B14F-4D97-AF65-F5344CB8AC3E}">
        <p14:creationId xmlns:p14="http://schemas.microsoft.com/office/powerpoint/2010/main" val="3968830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6C2D-FF8A-0CA7-DC63-A0FC414298E2}"/>
              </a:ext>
            </a:extLst>
          </p:cNvPr>
          <p:cNvSpPr>
            <a:spLocks noGrp="1"/>
          </p:cNvSpPr>
          <p:nvPr>
            <p:ph type="title"/>
          </p:nvPr>
        </p:nvSpPr>
        <p:spPr/>
        <p:txBody>
          <a:bodyPr/>
          <a:lstStyle/>
          <a:p>
            <a:r>
              <a:rPr lang="en-US" dirty="0">
                <a:solidFill>
                  <a:srgbClr val="C00000"/>
                </a:solidFill>
              </a:rPr>
              <a:t>Login Page:-</a:t>
            </a:r>
            <a:endParaRPr lang="en-IN" dirty="0">
              <a:solidFill>
                <a:srgbClr val="C00000"/>
              </a:solidFill>
            </a:endParaRPr>
          </a:p>
        </p:txBody>
      </p:sp>
      <p:pic>
        <p:nvPicPr>
          <p:cNvPr id="5" name="Content Placeholder 4">
            <a:extLst>
              <a:ext uri="{FF2B5EF4-FFF2-40B4-BE49-F238E27FC236}">
                <a16:creationId xmlns:a16="http://schemas.microsoft.com/office/drawing/2014/main" id="{89BE1D90-21FE-74E2-072A-38CD33EFE615}"/>
              </a:ext>
            </a:extLst>
          </p:cNvPr>
          <p:cNvPicPr>
            <a:picLocks noGrp="1" noChangeAspect="1"/>
          </p:cNvPicPr>
          <p:nvPr>
            <p:ph idx="1"/>
          </p:nvPr>
        </p:nvPicPr>
        <p:blipFill>
          <a:blip r:embed="rId2"/>
          <a:stretch>
            <a:fillRect/>
          </a:stretch>
        </p:blipFill>
        <p:spPr>
          <a:xfrm>
            <a:off x="457200" y="1678198"/>
            <a:ext cx="17754600" cy="8334163"/>
          </a:xfrm>
        </p:spPr>
      </p:pic>
    </p:spTree>
    <p:extLst>
      <p:ext uri="{BB962C8B-B14F-4D97-AF65-F5344CB8AC3E}">
        <p14:creationId xmlns:p14="http://schemas.microsoft.com/office/powerpoint/2010/main" val="419755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7CB26-BE36-EB75-B758-22080FD6A16D}"/>
              </a:ext>
            </a:extLst>
          </p:cNvPr>
          <p:cNvSpPr>
            <a:spLocks noGrp="1"/>
          </p:cNvSpPr>
          <p:nvPr>
            <p:ph type="title"/>
          </p:nvPr>
        </p:nvSpPr>
        <p:spPr/>
        <p:txBody>
          <a:bodyPr/>
          <a:lstStyle/>
          <a:p>
            <a:r>
              <a:rPr lang="en-US" dirty="0">
                <a:solidFill>
                  <a:srgbClr val="C00000"/>
                </a:solidFill>
              </a:rPr>
              <a:t>Signup Page:-</a:t>
            </a:r>
            <a:endParaRPr lang="en-IN" dirty="0">
              <a:solidFill>
                <a:srgbClr val="C00000"/>
              </a:solidFill>
            </a:endParaRPr>
          </a:p>
        </p:txBody>
      </p:sp>
      <p:pic>
        <p:nvPicPr>
          <p:cNvPr id="5" name="Content Placeholder 4">
            <a:extLst>
              <a:ext uri="{FF2B5EF4-FFF2-40B4-BE49-F238E27FC236}">
                <a16:creationId xmlns:a16="http://schemas.microsoft.com/office/drawing/2014/main" id="{269C56CB-0019-322F-BB05-4E8165D40A88}"/>
              </a:ext>
            </a:extLst>
          </p:cNvPr>
          <p:cNvPicPr>
            <a:picLocks noGrp="1" noChangeAspect="1"/>
          </p:cNvPicPr>
          <p:nvPr>
            <p:ph idx="1"/>
          </p:nvPr>
        </p:nvPicPr>
        <p:blipFill>
          <a:blip r:embed="rId2"/>
          <a:stretch>
            <a:fillRect/>
          </a:stretch>
        </p:blipFill>
        <p:spPr>
          <a:xfrm>
            <a:off x="467139" y="1173973"/>
            <a:ext cx="17145000" cy="8998727"/>
          </a:xfrm>
        </p:spPr>
      </p:pic>
    </p:spTree>
    <p:extLst>
      <p:ext uri="{BB962C8B-B14F-4D97-AF65-F5344CB8AC3E}">
        <p14:creationId xmlns:p14="http://schemas.microsoft.com/office/powerpoint/2010/main" val="4281393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609</Words>
  <Application>Microsoft Office PowerPoint</Application>
  <PresentationFormat>Custom</PresentationFormat>
  <Paragraphs>47</Paragraphs>
  <Slides>10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Nirmala UI Semilight</vt:lpstr>
      <vt:lpstr>MS Reference Sans Serif</vt:lpstr>
      <vt:lpstr>Oswald Bold</vt:lpstr>
      <vt:lpstr>Canva Sans</vt:lpstr>
      <vt:lpstr>MS PGothic</vt:lpstr>
      <vt:lpstr>Arial</vt:lpstr>
      <vt:lpstr>MS Mincho</vt:lpstr>
      <vt:lpstr>DM Sans</vt:lpstr>
      <vt:lpstr>MS Gothic</vt:lpstr>
      <vt:lpstr>Canva Sans Bold</vt:lpstr>
      <vt:lpstr>Calibri</vt:lpstr>
      <vt:lpstr>Montserrat Classic Bold</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Home Page:</vt:lpstr>
      <vt:lpstr>Login Page:-</vt:lpstr>
      <vt:lpstr>Signup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Website</dc:title>
  <dc:creator>Sunil Kumar</dc:creator>
  <cp:lastModifiedBy>Sunil Kumar</cp:lastModifiedBy>
  <cp:revision>7</cp:revision>
  <dcterms:created xsi:type="dcterms:W3CDTF">2006-08-16T00:00:00Z</dcterms:created>
  <dcterms:modified xsi:type="dcterms:W3CDTF">2024-04-14T20:15:37Z</dcterms:modified>
  <dc:identifier>DAGCZ91-1OE</dc:identifier>
</cp:coreProperties>
</file>